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2" r:id="rId12"/>
    <p:sldId id="271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85CBC2-9EB0-4995-86E0-33929967FFB8}" type="datetimeFigureOut">
              <a:rPr lang="de-CH" smtClean="0"/>
              <a:pPr/>
              <a:t>14.01.2012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ABD207-396F-4ED5-A50E-67BB3CFB29F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7442" y="332656"/>
            <a:ext cx="1619672" cy="6525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7" name="Gruppieren 6"/>
          <p:cNvGrpSpPr/>
          <p:nvPr userDrawn="1"/>
        </p:nvGrpSpPr>
        <p:grpSpPr>
          <a:xfrm rot="10800000">
            <a:off x="-3769" y="0"/>
            <a:ext cx="9147765" cy="476672"/>
            <a:chOff x="-3765" y="4832896"/>
            <a:chExt cx="9147765" cy="2032192"/>
          </a:xfrm>
        </p:grpSpPr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9" name="Freihandform 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0" name="Freihandform 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hteck 12"/>
          <p:cNvSpPr/>
          <p:nvPr userDrawn="1"/>
        </p:nvSpPr>
        <p:spPr>
          <a:xfrm>
            <a:off x="0" y="620688"/>
            <a:ext cx="1691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Inhalt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err="1" smtClean="0">
                <a:solidFill>
                  <a:schemeClr val="tx2">
                    <a:lumMod val="75000"/>
                  </a:schemeClr>
                </a:solidFill>
              </a:rPr>
              <a:t>digitalSTROM</a:t>
            </a:r>
            <a:endParaRPr lang="de-CH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Idee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Ziel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Analyse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Entscheidungen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Erarbeitung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Demonstration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Erweiterungen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de-CH" sz="1600" dirty="0" smtClean="0">
                <a:solidFill>
                  <a:schemeClr val="tx2">
                    <a:lumMod val="75000"/>
                  </a:schemeClr>
                </a:solidFill>
              </a:rPr>
              <a:t>Schlusswort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gitalstrom.org/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ti.bfh.ch/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hyperlink" Target="http://www.digitalstrom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DigitalSTROM.svg&amp;filetimestamp=2010011721274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55776" y="6206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Entwicklungs-  Entscheidungen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1700809"/>
            <a:ext cx="62646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Microcontroller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Funkstrecke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Datenübertragung ins </a:t>
            </a:r>
            <a:r>
              <a:rPr lang="de-CH" sz="2400" dirty="0" err="1" smtClean="0"/>
              <a:t>digitalSTROM</a:t>
            </a:r>
            <a:endParaRPr lang="de-CH" sz="2400" dirty="0"/>
          </a:p>
        </p:txBody>
      </p:sp>
      <p:pic>
        <p:nvPicPr>
          <p:cNvPr id="4" name="Picture 2" descr="E:\BFH\Systemengineering\Projekt DigitalStrom\Div Bilder\image4 (400 x 2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1544960" cy="136815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339752" y="5085184"/>
            <a:ext cx="15841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err="1" smtClean="0"/>
              <a:t>Jokerklemme</a:t>
            </a:r>
            <a:endParaRPr lang="de-CH" sz="1600" dirty="0"/>
          </a:p>
        </p:txBody>
      </p:sp>
      <p:pic>
        <p:nvPicPr>
          <p:cNvPr id="5124" name="Picture 4" descr="http://www.inkibikke.com/wp-content/uploads/2011/11/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21088"/>
            <a:ext cx="1800200" cy="19009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283968" y="5949280"/>
            <a:ext cx="18002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PIC Microcontroller</a:t>
            </a:r>
            <a:endParaRPr lang="de-CH" sz="1600" dirty="0"/>
          </a:p>
        </p:txBody>
      </p:sp>
      <p:pic>
        <p:nvPicPr>
          <p:cNvPr id="5128" name="Picture 8" descr="http://www.netbookhelden.de/wp-content/uploads/bluetoo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645024"/>
            <a:ext cx="1800200" cy="1800201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4736" y="2559943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23728" y="1700809"/>
            <a:ext cx="626469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Nutzwertanalyse Funkstrecke</a:t>
            </a:r>
            <a:endParaRPr lang="de-CH" sz="2400" dirty="0"/>
          </a:p>
        </p:txBody>
      </p:sp>
      <p:sp>
        <p:nvSpPr>
          <p:cNvPr id="11" name="Rechteck 10"/>
          <p:cNvSpPr/>
          <p:nvPr/>
        </p:nvSpPr>
        <p:spPr>
          <a:xfrm>
            <a:off x="4736" y="2559943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555776" y="6206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Entwicklungs-  Entscheidungen</a:t>
            </a:r>
            <a:endParaRPr lang="de-CH" sz="2800" b="1" dirty="0"/>
          </a:p>
        </p:txBody>
      </p:sp>
      <p:pic>
        <p:nvPicPr>
          <p:cNvPr id="7" name="Picture 5" descr="C:\Users\Marcel Born\AppData\Local\Microsoft\Windows\Temporary Internet Files\Content.IE5\71A6TFSP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29334">
            <a:off x="6822578" y="1575122"/>
            <a:ext cx="1156613" cy="1156613"/>
          </a:xfrm>
          <a:prstGeom prst="rect">
            <a:avLst/>
          </a:prstGeom>
          <a:noFill/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835697" y="2708920"/>
          <a:ext cx="7056786" cy="2611140"/>
        </p:xfrm>
        <a:graphic>
          <a:graphicData uri="http://schemas.openxmlformats.org/drawingml/2006/table">
            <a:tbl>
              <a:tblPr/>
              <a:tblGrid>
                <a:gridCol w="1764196"/>
                <a:gridCol w="510942"/>
                <a:gridCol w="597706"/>
                <a:gridCol w="597706"/>
                <a:gridCol w="597706"/>
                <a:gridCol w="597706"/>
                <a:gridCol w="597706"/>
                <a:gridCol w="597706"/>
                <a:gridCol w="597706"/>
                <a:gridCol w="597706"/>
              </a:tblGrid>
              <a:tr h="3734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Verdana"/>
                          <a:ea typeface="Cambria"/>
                          <a:cs typeface="Times New Roman"/>
                        </a:rPr>
                        <a:t>Kriterium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Verdana"/>
                          <a:ea typeface="Cambria"/>
                          <a:cs typeface="Times New Roman"/>
                        </a:rPr>
                        <a:t>Gewicht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Amber Wireless AMB2520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Liard Technologies TRBLU23-00300-03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Roving Networks RN-24E "SuperModule"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Adeunis RF ARF32 ARF7044A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248956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Erfolg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 err="1">
                          <a:latin typeface="Verdana"/>
                          <a:ea typeface="Cambria"/>
                          <a:cs typeface="Times New Roman"/>
                        </a:rPr>
                        <a:t>Erf</a:t>
                      </a: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. x </a:t>
                      </a:r>
                      <a:r>
                        <a:rPr lang="de-DE" sz="900" dirty="0" err="1">
                          <a:latin typeface="Verdana"/>
                          <a:ea typeface="Cambria"/>
                          <a:cs typeface="Times New Roman"/>
                        </a:rPr>
                        <a:t>Gew</a:t>
                      </a: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.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Erfolg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 err="1">
                          <a:latin typeface="Verdana"/>
                          <a:ea typeface="Cambria"/>
                          <a:cs typeface="Times New Roman"/>
                        </a:rPr>
                        <a:t>Erf</a:t>
                      </a: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. x </a:t>
                      </a:r>
                      <a:r>
                        <a:rPr lang="de-DE" sz="900" dirty="0" err="1">
                          <a:latin typeface="Verdana"/>
                          <a:ea typeface="Cambria"/>
                          <a:cs typeface="Times New Roman"/>
                        </a:rPr>
                        <a:t>Gew</a:t>
                      </a: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.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Erfolg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Erf. x Gew.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Erfolg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Erf. x Gew.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Verdan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Verdan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Automatischer Verbindungsaufbau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6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60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0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60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60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Funktechnologie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Kontrolle, ob gesendete Daten richtig ankegommen sind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Preis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6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48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12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6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48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Reichweite &gt;10m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1*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Schnittstellen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5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Verfügbarkeit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24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10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30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8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24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TOTAL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178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98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Verdana"/>
                          <a:ea typeface="Cambria"/>
                          <a:cs typeface="Times New Roman"/>
                        </a:rPr>
                        <a:t>152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Verdana"/>
                          <a:ea typeface="Cambria"/>
                          <a:cs typeface="Times New Roman"/>
                        </a:rPr>
                        <a:t>188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Verdan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Verdan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84.36 %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46.45 %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72.04 %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>
                          <a:latin typeface="Verdana"/>
                          <a:ea typeface="Cambria"/>
                          <a:cs typeface="Times New Roman"/>
                        </a:rPr>
                        <a:t> </a:t>
                      </a:r>
                      <a:endParaRPr lang="de-CH" sz="9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dirty="0">
                          <a:latin typeface="Verdana"/>
                          <a:ea typeface="Cambria"/>
                          <a:cs typeface="Times New Roman"/>
                        </a:rPr>
                        <a:t>89.1 %</a:t>
                      </a:r>
                      <a:endParaRPr lang="de-CH" sz="9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148" marR="29148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23728" y="1700809"/>
            <a:ext cx="626469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Nutzwertanalyse Microcontroller</a:t>
            </a:r>
            <a:endParaRPr lang="de-CH" sz="2400" dirty="0"/>
          </a:p>
        </p:txBody>
      </p:sp>
      <p:pic>
        <p:nvPicPr>
          <p:cNvPr id="5124" name="Picture 4" descr="http://www.inkibikke.com/wp-content/uploads/2011/11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772816"/>
            <a:ext cx="981893" cy="1036835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4736" y="2559943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123728" y="2852936"/>
          <a:ext cx="6159120" cy="1582166"/>
        </p:xfrm>
        <a:graphic>
          <a:graphicData uri="http://schemas.openxmlformats.org/drawingml/2006/table">
            <a:tbl>
              <a:tblPr/>
              <a:tblGrid>
                <a:gridCol w="1175797"/>
                <a:gridCol w="604604"/>
                <a:gridCol w="560270"/>
                <a:gridCol w="848116"/>
                <a:gridCol w="555130"/>
                <a:gridCol w="911082"/>
                <a:gridCol w="656005"/>
                <a:gridCol w="848116"/>
              </a:tblGrid>
              <a:tr h="190500">
                <a:tc>
                  <a:txBody>
                    <a:bodyPr/>
                    <a:lstStyle/>
                    <a:p>
                      <a:endParaRPr lang="de-CH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LPC </a:t>
                      </a:r>
                      <a:r>
                        <a:rPr lang="de-CH" sz="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Xpresso</a:t>
                      </a:r>
                      <a:endParaRPr lang="de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PIC 16Fxxxx</a:t>
                      </a:r>
                      <a:endParaRPr lang="de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STM32F100</a:t>
                      </a:r>
                      <a:endParaRPr lang="de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Gewicht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Erfolg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Erfolg x Gewicht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Erfolg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Erfolg x Gewicht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Erfolg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Erfolg x Gewicht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Erfahrung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Entwicklungsumgebung</a:t>
                      </a:r>
                      <a:endParaRPr lang="de-CH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Hardware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Leistung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de-CH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Punkte</a:t>
                      </a:r>
                      <a:endParaRPr lang="de-CH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de-CH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de-CH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de-CH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555776" y="6206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Entwicklungs-  Entscheidungen</a:t>
            </a:r>
            <a:endParaRPr lang="de-CH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Was wurde erarbeitet?</a:t>
            </a:r>
            <a:endParaRPr lang="de-CH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768752" cy="8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E:\BFH\Systemengineering\Projekt DigitalStrom\Div Bilder\image5 (500 x 373).jpg"/>
          <p:cNvPicPr>
            <a:picLocks noChangeAspect="1" noChangeArrowheads="1"/>
          </p:cNvPicPr>
          <p:nvPr/>
        </p:nvPicPr>
        <p:blipFill>
          <a:blip r:embed="rId3" cstate="print"/>
          <a:srcRect l="7665" t="11491" r="22784" b="1357"/>
          <a:stretch>
            <a:fillRect/>
          </a:stretch>
        </p:blipFill>
        <p:spPr bwMode="auto">
          <a:xfrm rot="5400000">
            <a:off x="4067161" y="4050097"/>
            <a:ext cx="2232248" cy="2086666"/>
          </a:xfrm>
          <a:prstGeom prst="rect">
            <a:avLst/>
          </a:prstGeom>
          <a:noFill/>
        </p:spPr>
      </p:pic>
      <p:pic>
        <p:nvPicPr>
          <p:cNvPr id="4099" name="Picture 3" descr="E:\BFH\Systemengineering\Projekt DigitalStrom\Div Bilder\image7 (500 x 373).jpg"/>
          <p:cNvPicPr>
            <a:picLocks noChangeAspect="1" noChangeArrowheads="1"/>
          </p:cNvPicPr>
          <p:nvPr/>
        </p:nvPicPr>
        <p:blipFill>
          <a:blip r:embed="rId4" cstate="print"/>
          <a:srcRect l="28832" t="17571" r="22784" b="21625"/>
          <a:stretch>
            <a:fillRect/>
          </a:stretch>
        </p:blipFill>
        <p:spPr bwMode="auto">
          <a:xfrm>
            <a:off x="1979712" y="2609154"/>
            <a:ext cx="2304256" cy="2160240"/>
          </a:xfrm>
          <a:prstGeom prst="rect">
            <a:avLst/>
          </a:prstGeom>
          <a:noFill/>
        </p:spPr>
      </p:pic>
      <p:pic>
        <p:nvPicPr>
          <p:cNvPr id="4097" name="Picture 1" descr="E:\BFH\Systemengineering\Projekt DigitalStrom\Div Bilder\image (500 x 373).jpg"/>
          <p:cNvPicPr>
            <a:picLocks noChangeAspect="1" noChangeArrowheads="1"/>
          </p:cNvPicPr>
          <p:nvPr/>
        </p:nvPicPr>
        <p:blipFill>
          <a:blip r:embed="rId5" cstate="print"/>
          <a:srcRect l="15224" t="13518" r="6153" b="19598"/>
          <a:stretch>
            <a:fillRect/>
          </a:stretch>
        </p:blipFill>
        <p:spPr bwMode="auto">
          <a:xfrm>
            <a:off x="6012160" y="3257226"/>
            <a:ext cx="2808312" cy="178219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907704" y="4697386"/>
            <a:ext cx="18002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Interface bei </a:t>
            </a:r>
          </a:p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Rollstuhlsteuerung</a:t>
            </a:r>
            <a:endParaRPr lang="de-CH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516216" y="4985418"/>
            <a:ext cx="22322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Interface beim</a:t>
            </a:r>
          </a:p>
          <a:p>
            <a:pPr marL="457200" indent="-457200">
              <a:lnSpc>
                <a:spcPct val="120000"/>
              </a:lnSpc>
            </a:pPr>
            <a:r>
              <a:rPr lang="de-CH" sz="1600" dirty="0" err="1" smtClean="0"/>
              <a:t>digitalSTROM</a:t>
            </a:r>
            <a:endParaRPr lang="de-CH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4139952" y="6137546"/>
            <a:ext cx="201622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err="1" smtClean="0"/>
              <a:t>digitalSTROM</a:t>
            </a:r>
            <a:r>
              <a:rPr lang="de-CH" sz="1600" dirty="0" smtClean="0"/>
              <a:t> </a:t>
            </a:r>
            <a:r>
              <a:rPr lang="de-CH" sz="1600" dirty="0" err="1" smtClean="0"/>
              <a:t>Demoset</a:t>
            </a:r>
            <a:endParaRPr lang="de-CH" sz="1600" dirty="0"/>
          </a:p>
        </p:txBody>
      </p:sp>
      <p:sp>
        <p:nvSpPr>
          <p:cNvPr id="11" name="Rechteck 10"/>
          <p:cNvSpPr/>
          <p:nvPr/>
        </p:nvSpPr>
        <p:spPr>
          <a:xfrm>
            <a:off x="0" y="292494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328498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9033"/>
          <a:stretch>
            <a:fillRect/>
          </a:stretch>
        </p:blipFill>
        <p:spPr bwMode="auto">
          <a:xfrm>
            <a:off x="1907704" y="1556792"/>
            <a:ext cx="3021076" cy="284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Demonstration</a:t>
            </a:r>
            <a:endParaRPr lang="de-CH" sz="2800" b="1" dirty="0"/>
          </a:p>
        </p:txBody>
      </p:sp>
      <p:pic>
        <p:nvPicPr>
          <p:cNvPr id="3075" name="Picture 3" descr="http://cdn.moebel-profi.de/media/catalog/product/e/c/economic-lighting-swany-tischleuchte--messing-antik-l-eo-t-00067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17032"/>
            <a:ext cx="1557711" cy="2648502"/>
          </a:xfrm>
          <a:prstGeom prst="rect">
            <a:avLst/>
          </a:prstGeom>
          <a:noFill/>
        </p:spPr>
      </p:pic>
      <p:pic>
        <p:nvPicPr>
          <p:cNvPr id="3077" name="Picture 5" descr="C:\Users\Marcel Born\AppData\Local\Microsoft\Windows\Temporary Internet Files\Content.IE5\71A6TFSP\MC9004417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4036">
            <a:off x="5014028" y="3222956"/>
            <a:ext cx="1743063" cy="174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627784" y="6206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Erweiterungen / Anpassungen</a:t>
            </a:r>
            <a:endParaRPr lang="de-CH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0" y="364502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2123728" y="1700809"/>
            <a:ext cx="626469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Bluetooth Modul von der Curtis Rollstuhlsteuerung verwenden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Verwenden von RS485 oder TCP/IP beim </a:t>
            </a:r>
            <a:r>
              <a:rPr lang="de-CH" sz="2400" dirty="0" err="1" smtClean="0"/>
              <a:t>digitalSTROM</a:t>
            </a:r>
            <a:endParaRPr lang="de-CH" sz="24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Menüsteuerung von </a:t>
            </a:r>
            <a:r>
              <a:rPr lang="de-CH" sz="2400" dirty="0" err="1" smtClean="0"/>
              <a:t>Handcontrol</a:t>
            </a:r>
            <a:r>
              <a:rPr lang="de-CH" sz="2400" dirty="0" smtClean="0"/>
              <a:t> anpassen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Rückmeldung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Konfiguration der Bluetooth Module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411760" y="270892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200" b="1" dirty="0" smtClean="0"/>
              <a:t>Schlusswort</a:t>
            </a:r>
            <a:endParaRPr lang="de-CH" sz="7200" b="1" dirty="0"/>
          </a:p>
        </p:txBody>
      </p:sp>
      <p:sp>
        <p:nvSpPr>
          <p:cNvPr id="3" name="Rechteck 2"/>
          <p:cNvSpPr/>
          <p:nvPr/>
        </p:nvSpPr>
        <p:spPr>
          <a:xfrm>
            <a:off x="0" y="400506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411760" y="17728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200" b="1" dirty="0" smtClean="0"/>
              <a:t>Fragen</a:t>
            </a:r>
            <a:endParaRPr lang="de-CH" sz="7200" b="1" dirty="0"/>
          </a:p>
        </p:txBody>
      </p:sp>
      <p:sp>
        <p:nvSpPr>
          <p:cNvPr id="3" name="Rechteck 2"/>
          <p:cNvSpPr/>
          <p:nvPr/>
        </p:nvSpPr>
        <p:spPr>
          <a:xfrm>
            <a:off x="0" y="400506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7650" name="Picture 2" descr="http://www.catba.ch/attachments/Image/fragezeichen_b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14898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9" name="Gruppieren 8"/>
          <p:cNvGrpSpPr/>
          <p:nvPr/>
        </p:nvGrpSpPr>
        <p:grpSpPr>
          <a:xfrm rot="10800000">
            <a:off x="0" y="0"/>
            <a:ext cx="9147765" cy="476672"/>
            <a:chOff x="-3765" y="4832896"/>
            <a:chExt cx="9147765" cy="2032192"/>
          </a:xfrm>
        </p:grpSpPr>
        <p:sp>
          <p:nvSpPr>
            <p:cNvPr id="10" name="Freihandform 9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2" name="Freihandform 1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/>
          <p:cNvSpPr txBox="1"/>
          <p:nvPr/>
        </p:nvSpPr>
        <p:spPr>
          <a:xfrm>
            <a:off x="827584" y="1484784"/>
            <a:ext cx="8031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400" b="1" dirty="0" smtClean="0"/>
              <a:t>Projektarbeit </a:t>
            </a:r>
            <a:r>
              <a:rPr lang="de-CH" sz="5400" b="1" dirty="0" err="1" smtClean="0"/>
              <a:t>digitalSTROM</a:t>
            </a:r>
            <a:endParaRPr lang="de-CH" sz="5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907704" y="2852936"/>
            <a:ext cx="50215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Dozenten: </a:t>
            </a:r>
            <a:r>
              <a:rPr lang="de-CH" sz="2400" dirty="0" err="1" smtClean="0"/>
              <a:t>M.Felser</a:t>
            </a:r>
            <a:r>
              <a:rPr lang="de-CH" sz="2400" dirty="0" smtClean="0"/>
              <a:t> &amp; P. </a:t>
            </a:r>
            <a:r>
              <a:rPr lang="de-CH" sz="2400" dirty="0" err="1" smtClean="0"/>
              <a:t>Aeschimann</a:t>
            </a:r>
            <a:endParaRPr lang="de-CH" sz="2400" dirty="0" smtClean="0"/>
          </a:p>
          <a:p>
            <a:pPr algn="ctr"/>
            <a:r>
              <a:rPr lang="de-CH" sz="2400" dirty="0" smtClean="0"/>
              <a:t>Gruppe: Marcel Born &amp; Peppino Breda</a:t>
            </a:r>
          </a:p>
          <a:p>
            <a:pPr algn="ctr"/>
            <a:endParaRPr lang="de-CH" sz="2400" dirty="0" smtClean="0"/>
          </a:p>
          <a:p>
            <a:pPr algn="ctr"/>
            <a:r>
              <a:rPr lang="de-CH" sz="2400" dirty="0" smtClean="0"/>
              <a:t>Datum: 22.09.2011 – 19.01.2012</a:t>
            </a:r>
          </a:p>
          <a:p>
            <a:endParaRPr lang="de-CH" dirty="0"/>
          </a:p>
        </p:txBody>
      </p:sp>
      <p:pic>
        <p:nvPicPr>
          <p:cNvPr id="15" name="Picture 2" descr="E:\BFH\Englisch1\LOGOwith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611889" cy="918617"/>
          </a:xfrm>
          <a:prstGeom prst="rect">
            <a:avLst/>
          </a:prstGeom>
          <a:noFill/>
        </p:spPr>
      </p:pic>
      <p:pic>
        <p:nvPicPr>
          <p:cNvPr id="1028" name="Picture 4" descr="Berner Fachhochschule Technik und Informatik">
            <a:hlinkClick r:id="rId4" tooltip="Berner Fachhochschule Technik und Informatik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661248"/>
            <a:ext cx="4391025" cy="409576"/>
          </a:xfrm>
          <a:prstGeom prst="rect">
            <a:avLst/>
          </a:prstGeom>
          <a:noFill/>
        </p:spPr>
      </p:pic>
      <p:pic>
        <p:nvPicPr>
          <p:cNvPr id="1030" name="Picture 6" descr="digitalSTROM.or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509120"/>
            <a:ext cx="154305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980728"/>
            <a:ext cx="55446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/>
              <a:t>Inhalt: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 smtClean="0"/>
              <a:t> Was ist </a:t>
            </a:r>
            <a:r>
              <a:rPr lang="de-CH" sz="3200" dirty="0" err="1" smtClean="0"/>
              <a:t>digitalSTROM</a:t>
            </a:r>
            <a:endParaRPr lang="de-CH" sz="3200" dirty="0" smtClean="0"/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Idee für eine Projektarbeit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Ziel der Projektarbeit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Analyse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err="1" smtClean="0"/>
              <a:t>Entwicklungs</a:t>
            </a:r>
            <a:r>
              <a:rPr lang="de-CH" sz="3200" dirty="0" smtClean="0"/>
              <a:t> Entscheidungen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Was wurde erarbeitet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Demonstration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Erweiterungen / Anpassungen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/>
              <a:t> </a:t>
            </a:r>
            <a:r>
              <a:rPr lang="de-CH" sz="3200" dirty="0" smtClean="0"/>
              <a:t>Schlusswort</a:t>
            </a:r>
          </a:p>
          <a:p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4142" y="750193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 dS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37112"/>
            <a:ext cx="1672186" cy="136815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835696" y="407707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Server (</a:t>
            </a:r>
            <a:r>
              <a:rPr lang="de-CH" sz="1600" dirty="0" err="1" smtClean="0"/>
              <a:t>dSS</a:t>
            </a:r>
            <a:r>
              <a:rPr lang="de-CH" sz="1600" dirty="0" smtClean="0"/>
              <a:t>)</a:t>
            </a:r>
            <a:endParaRPr lang="de-CH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5940152" y="285293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Meter (</a:t>
            </a:r>
            <a:r>
              <a:rPr lang="de-CH" sz="1600" dirty="0" err="1" smtClean="0"/>
              <a:t>dSM</a:t>
            </a:r>
            <a:r>
              <a:rPr lang="de-CH" sz="1600" dirty="0" smtClean="0"/>
              <a:t>)</a:t>
            </a:r>
            <a:endParaRPr lang="de-CH" sz="1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085184"/>
            <a:ext cx="1944216" cy="10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211960" y="47971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Klemmen</a:t>
            </a:r>
            <a:endParaRPr lang="de-CH" sz="16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9976" y="5733256"/>
            <a:ext cx="479893" cy="4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157192"/>
            <a:ext cx="576075" cy="5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7452320" y="47971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Apps</a:t>
            </a:r>
            <a:endParaRPr lang="de-CH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Was ist </a:t>
            </a:r>
            <a:r>
              <a:rPr lang="de-CH" sz="2800" b="1" dirty="0" err="1" smtClean="0"/>
              <a:t>digitalSTROM</a:t>
            </a:r>
            <a:endParaRPr lang="de-CH" sz="2800" b="1" dirty="0"/>
          </a:p>
        </p:txBody>
      </p:sp>
      <p:sp>
        <p:nvSpPr>
          <p:cNvPr id="13" name="Rechteck 12"/>
          <p:cNvSpPr/>
          <p:nvPr/>
        </p:nvSpPr>
        <p:spPr>
          <a:xfrm>
            <a:off x="-1191" y="1102618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43" name="Picture 3" descr="E:\BFH\Systemengineering\Projekt DigitalStrom\Div Bilder\logo aiz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628800"/>
            <a:ext cx="1512168" cy="593382"/>
          </a:xfrm>
          <a:prstGeom prst="rect">
            <a:avLst/>
          </a:prstGeom>
          <a:noFill/>
        </p:spPr>
      </p:pic>
      <p:pic>
        <p:nvPicPr>
          <p:cNvPr id="17" name="Picture 6" descr="digitalSTROM.or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484784"/>
            <a:ext cx="1543050" cy="714375"/>
          </a:xfrm>
          <a:prstGeom prst="rect">
            <a:avLst/>
          </a:prstGeom>
          <a:noFill/>
        </p:spPr>
      </p:pic>
      <p:pic>
        <p:nvPicPr>
          <p:cNvPr id="18" name="Picture 2" descr="Bild dS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1672186" cy="1368152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996952"/>
            <a:ext cx="1008112" cy="8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3563888" y="270892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Dimmer</a:t>
            </a:r>
            <a:endParaRPr lang="de-C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3096344" cy="207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483768" y="6206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Funktionsweise des </a:t>
            </a:r>
            <a:r>
              <a:rPr lang="de-CH" sz="2800" b="1" dirty="0" err="1" smtClean="0"/>
              <a:t>digitalSTROM</a:t>
            </a:r>
            <a:endParaRPr lang="de-CH" sz="2800" b="1" dirty="0"/>
          </a:p>
        </p:txBody>
      </p:sp>
      <p:sp>
        <p:nvSpPr>
          <p:cNvPr id="19" name="Rechteck 18"/>
          <p:cNvSpPr/>
          <p:nvPr/>
        </p:nvSpPr>
        <p:spPr>
          <a:xfrm>
            <a:off x="-1191" y="1102618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/>
          <p:cNvSpPr/>
          <p:nvPr/>
        </p:nvSpPr>
        <p:spPr>
          <a:xfrm>
            <a:off x="5364088" y="4077072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218" name="Picture 2" descr="http://upload.wikimedia.org/wikipedia/commons/thumb/5/5d/DigitalSTROM.svg/500px-DigitalSTROM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092" y="1700808"/>
            <a:ext cx="4045060" cy="286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Idee</a:t>
            </a:r>
            <a:endParaRPr lang="de-CH" sz="28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123728" y="1700808"/>
            <a:ext cx="6264696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err="1" smtClean="0"/>
              <a:t>digitalSTROM</a:t>
            </a:r>
            <a:r>
              <a:rPr lang="de-CH" sz="2400" dirty="0" smtClean="0"/>
              <a:t> bietet schon „alles“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Marcel Born arbeitet bei der Firma Curtis Instruments bei welcher unter anderem Steuerungen für Elektrorollstühle entwickelt und produziert werden.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Curtis Instruments arbeitet zurzeit intensiv an Umgebungskontrollen</a:t>
            </a:r>
          </a:p>
          <a:p>
            <a:endParaRPr lang="de-CH" sz="2400" dirty="0"/>
          </a:p>
        </p:txBody>
      </p:sp>
      <p:pic>
        <p:nvPicPr>
          <p:cNvPr id="8194" name="Picture 2" descr="http://t1.gstatic.com/images?q=tbn:ANd9GcRU4TRfZImNjbxb5uxHnod8EFw5z-r-Xqm8ioLoTRoxQenpUYu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8680"/>
            <a:ext cx="1345704" cy="125869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11707" y="1471017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Ziel der Projektarbeit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1700808"/>
            <a:ext cx="626469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Rollstuhlsystem und </a:t>
            </a:r>
            <a:r>
              <a:rPr lang="de-CH" sz="2400" dirty="0" err="1" smtClean="0"/>
              <a:t>digitalSTROM</a:t>
            </a:r>
            <a:r>
              <a:rPr lang="de-CH" sz="2400" dirty="0" smtClean="0"/>
              <a:t> verbinden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Funkinterface entwickeln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Funkinterface muss mindestens als Prototyp verwendbar sein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Das „Leben“ von Personen erleichtern, die auf einen Elektrorollstuhl angewiesen sind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Demoanlage aufbauen</a:t>
            </a:r>
          </a:p>
          <a:p>
            <a:pPr marL="457200" indent="-457200">
              <a:buFont typeface="Arial" pitchFamily="34" charset="0"/>
              <a:buChar char="•"/>
            </a:pPr>
            <a:endParaRPr lang="de-CH" sz="2400" dirty="0" smtClean="0"/>
          </a:p>
          <a:p>
            <a:endParaRPr lang="de-CH" sz="2400" dirty="0"/>
          </a:p>
        </p:txBody>
      </p:sp>
      <p:sp>
        <p:nvSpPr>
          <p:cNvPr id="4" name="Rechteck 3"/>
          <p:cNvSpPr/>
          <p:nvPr/>
        </p:nvSpPr>
        <p:spPr>
          <a:xfrm>
            <a:off x="6696" y="1841326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Analyse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1700808"/>
            <a:ext cx="626469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endParaRPr lang="de-CH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de-CH" sz="2400" dirty="0" smtClean="0"/>
          </a:p>
          <a:p>
            <a:endParaRPr lang="de-CH" sz="2400" dirty="0"/>
          </a:p>
        </p:txBody>
      </p:sp>
      <p:pic>
        <p:nvPicPr>
          <p:cNvPr id="6145" name="Picture 1" descr="E:\BFH\Systemengineering\Projekt DigitalStrom\Bilder enAble50\Hand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2520280" cy="1889932"/>
          </a:xfrm>
          <a:prstGeom prst="rect">
            <a:avLst/>
          </a:prstGeom>
          <a:noFill/>
        </p:spPr>
      </p:pic>
      <p:pic>
        <p:nvPicPr>
          <p:cNvPr id="6146" name="Picture 2" descr="E:\BFH\Systemengineering\Projekt DigitalStrom\Bilder enAble50\EC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400267" cy="1800200"/>
          </a:xfrm>
          <a:prstGeom prst="rect">
            <a:avLst/>
          </a:prstGeom>
          <a:noFill/>
        </p:spPr>
      </p:pic>
      <p:pic>
        <p:nvPicPr>
          <p:cNvPr id="6147" name="Picture 3" descr="E:\BFH\Systemengineering\Projekt DigitalStrom\Bilder enAble50\Multiplier 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25144"/>
            <a:ext cx="1695460" cy="1424186"/>
          </a:xfrm>
          <a:prstGeom prst="rect">
            <a:avLst/>
          </a:prstGeom>
          <a:noFill/>
        </p:spPr>
      </p:pic>
      <p:pic>
        <p:nvPicPr>
          <p:cNvPr id="6148" name="Picture 4" descr="E:\BFH\Systemengineering\Projekt DigitalStrom\Bilder enAble50\Power Ba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725144"/>
            <a:ext cx="2400267" cy="18002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123728" y="1700809"/>
            <a:ext cx="626469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smtClean="0"/>
              <a:t>Rollstuhlsteuerungssystem</a:t>
            </a:r>
          </a:p>
          <a:p>
            <a:pPr marL="457200" indent="-457200"/>
            <a:endParaRPr lang="de-CH" sz="2400" dirty="0" smtClean="0"/>
          </a:p>
          <a:p>
            <a:endParaRPr lang="de-CH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699792" y="4149080"/>
            <a:ext cx="187220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err="1" smtClean="0"/>
              <a:t>Handcontrol</a:t>
            </a:r>
            <a:r>
              <a:rPr lang="de-CH" sz="1600" dirty="0" smtClean="0"/>
              <a:t> Q-</a:t>
            </a:r>
            <a:r>
              <a:rPr lang="de-CH" sz="1600" dirty="0" err="1" smtClean="0"/>
              <a:t>Logic</a:t>
            </a:r>
            <a:endParaRPr lang="de-CH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3933056"/>
            <a:ext cx="30243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Environmental </a:t>
            </a:r>
            <a:r>
              <a:rPr lang="de-CH" sz="1600" dirty="0" err="1" smtClean="0"/>
              <a:t>Control</a:t>
            </a:r>
            <a:r>
              <a:rPr lang="de-CH" sz="1600" dirty="0" smtClean="0"/>
              <a:t> Unit (ECU)</a:t>
            </a:r>
            <a:endParaRPr lang="de-CH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6165304"/>
            <a:ext cx="1872208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Multiplier Box</a:t>
            </a:r>
            <a:endParaRPr lang="de-CH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2411760" y="6309320"/>
            <a:ext cx="1872208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1600" dirty="0" smtClean="0"/>
              <a:t>Power Base PB100</a:t>
            </a:r>
            <a:endParaRPr lang="de-CH" sz="1600" dirty="0"/>
          </a:p>
        </p:txBody>
      </p:sp>
      <p:sp>
        <p:nvSpPr>
          <p:cNvPr id="13" name="Rechteck 12"/>
          <p:cNvSpPr/>
          <p:nvPr/>
        </p:nvSpPr>
        <p:spPr>
          <a:xfrm>
            <a:off x="6696" y="220486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43808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Analyse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23728" y="1700808"/>
            <a:ext cx="626469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endParaRPr lang="de-CH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de-CH" sz="2400" dirty="0" smtClean="0"/>
          </a:p>
          <a:p>
            <a:endParaRPr lang="de-CH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1700809"/>
            <a:ext cx="62646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de-CH" sz="2400" dirty="0" err="1" smtClean="0"/>
              <a:t>digitalSTROM</a:t>
            </a:r>
            <a:endParaRPr lang="de-CH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555776" y="23488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de-CH" sz="2000" dirty="0" smtClean="0"/>
              <a:t>-&gt; Komponenten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696" y="2204864"/>
            <a:ext cx="16196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Picture 2" descr="Bild dS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1728192" cy="1413975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763688" y="3140968"/>
            <a:ext cx="3272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Server (</a:t>
            </a:r>
            <a:r>
              <a:rPr lang="de-CH" sz="1600" dirty="0" err="1" smtClean="0"/>
              <a:t>dSS</a:t>
            </a:r>
            <a:r>
              <a:rPr lang="de-CH" sz="1600" dirty="0" smtClean="0"/>
              <a:t>)</a:t>
            </a:r>
            <a:endParaRPr lang="de-CH" sz="1600" dirty="0"/>
          </a:p>
        </p:txBody>
      </p:sp>
      <p:pic>
        <p:nvPicPr>
          <p:cNvPr id="16" name="Picture 6" descr="Bild dS 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2095500" cy="1685926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5364088" y="306896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Meter (</a:t>
            </a:r>
            <a:r>
              <a:rPr lang="de-CH" sz="1600" dirty="0" err="1" smtClean="0"/>
              <a:t>dSM</a:t>
            </a:r>
            <a:r>
              <a:rPr lang="de-CH" sz="1600" dirty="0" smtClean="0"/>
              <a:t>)</a:t>
            </a:r>
            <a:endParaRPr lang="de-CH" sz="1600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661248"/>
            <a:ext cx="1944216" cy="10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3275856" y="530120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digitalSTROM</a:t>
            </a:r>
            <a:r>
              <a:rPr lang="de-CH" sz="1600" dirty="0" smtClean="0"/>
              <a:t> Bausteine</a:t>
            </a:r>
            <a:endParaRPr lang="de-CH" sz="1600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733256"/>
            <a:ext cx="77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949280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7524328" y="537321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Apps</a:t>
            </a:r>
            <a:endParaRPr lang="de-C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Bildschirmpräsentation (4:3)</PresentationFormat>
  <Paragraphs>224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Marcel Born</dc:creator>
  <cp:lastModifiedBy>Marcel Born</cp:lastModifiedBy>
  <cp:revision>67</cp:revision>
  <dcterms:created xsi:type="dcterms:W3CDTF">2012-01-10T19:03:00Z</dcterms:created>
  <dcterms:modified xsi:type="dcterms:W3CDTF">2012-01-14T15:19:41Z</dcterms:modified>
</cp:coreProperties>
</file>